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  <p:sldMasterId id="2147483664" r:id="rId3"/>
  </p:sldMasterIdLst>
  <p:sldIdLst>
    <p:sldId id="256" r:id="rId4"/>
    <p:sldId id="267" r:id="rId5"/>
    <p:sldId id="259" r:id="rId6"/>
    <p:sldId id="260" r:id="rId7"/>
    <p:sldId id="261" r:id="rId8"/>
    <p:sldId id="262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0">
          <p15:clr>
            <a:srgbClr val="A4A3A4"/>
          </p15:clr>
        </p15:guide>
        <p15:guide id="2" orient="horz" pos="2781">
          <p15:clr>
            <a:srgbClr val="A4A3A4"/>
          </p15:clr>
        </p15:guide>
        <p15:guide id="3" pos="5441">
          <p15:clr>
            <a:srgbClr val="A4A3A4"/>
          </p15:clr>
        </p15:guide>
        <p15:guide id="4" pos="3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D6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43"/>
    <p:restoredTop sz="94710"/>
  </p:normalViewPr>
  <p:slideViewPr>
    <p:cSldViewPr snapToGrid="0">
      <p:cViewPr varScale="1">
        <p:scale>
          <a:sx n="220" d="100"/>
          <a:sy n="220" d="100"/>
        </p:scale>
        <p:origin x="1120" y="168"/>
      </p:cViewPr>
      <p:guideLst>
        <p:guide orient="horz" pos="2850"/>
        <p:guide orient="horz" pos="2781"/>
        <p:guide pos="5441"/>
        <p:guide pos="30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77838" y="1469232"/>
            <a:ext cx="6392862" cy="1102519"/>
          </a:xfrm>
        </p:spPr>
        <p:txBody>
          <a:bodyPr anchor="b">
            <a:normAutofit/>
          </a:bodyPr>
          <a:lstStyle>
            <a:lvl1pPr algn="l">
              <a:defRPr sz="3000" b="0" i="0">
                <a:latin typeface="Helvetica Neue"/>
                <a:cs typeface="Helvetica Neue"/>
              </a:defRPr>
            </a:lvl1pPr>
          </a:lstStyle>
          <a:p>
            <a:r>
              <a:rPr lang="en-US" dirty="0"/>
              <a:t>TITLE SLIDE OPTION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838" y="2673649"/>
            <a:ext cx="6392862" cy="13144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bg1">
                    <a:lumMod val="50000"/>
                  </a:schemeClr>
                </a:solidFill>
                <a:latin typeface="Helvetica Neue Light"/>
                <a:cs typeface="Helvetica Neue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190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7838" y="3437900"/>
            <a:ext cx="5486400" cy="425054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839" y="390624"/>
            <a:ext cx="8159749" cy="29265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838" y="3920103"/>
            <a:ext cx="5486400" cy="38457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4623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36780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435032"/>
            <a:ext cx="9148396" cy="42712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14080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 userDrawn="1"/>
        </p:nvSpPr>
        <p:spPr>
          <a:xfrm>
            <a:off x="4851400" y="2656746"/>
            <a:ext cx="3786188" cy="6855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0" kern="1200">
                <a:solidFill>
                  <a:schemeClr val="tx1"/>
                </a:solidFill>
                <a:latin typeface="Helvetica Neue"/>
                <a:ea typeface="+mj-ea"/>
                <a:cs typeface="Helvetica Neue"/>
              </a:defRPr>
            </a:lvl1pPr>
          </a:lstStyle>
          <a:p>
            <a:r>
              <a:rPr lang="en-US" dirty="0"/>
              <a:t>TITLE SLIDE OPTION 2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51400" y="3342273"/>
            <a:ext cx="3786188" cy="888833"/>
          </a:xfrm>
        </p:spPr>
        <p:txBody>
          <a:bodyPr/>
          <a:lstStyle>
            <a:lvl1pPr marL="0" indent="0">
              <a:buNone/>
              <a:defRPr sz="1400" b="0" i="0">
                <a:solidFill>
                  <a:srgbClr val="7F7F7F"/>
                </a:solidFill>
                <a:latin typeface="Helvetica Neue Light"/>
                <a:cs typeface="Helvetica Neue Ligh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227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77838" y="395017"/>
            <a:ext cx="8159750" cy="597005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477838" y="1167139"/>
            <a:ext cx="8159750" cy="313312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14190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77838" y="395017"/>
            <a:ext cx="8159750" cy="597005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77839" y="1163596"/>
            <a:ext cx="3954461" cy="313312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0"/>
          </p:nvPr>
        </p:nvSpPr>
        <p:spPr>
          <a:xfrm>
            <a:off x="4683128" y="1163596"/>
            <a:ext cx="3954461" cy="313312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0701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7839" y="1170682"/>
            <a:ext cx="3954461" cy="479822"/>
          </a:xfrm>
        </p:spPr>
        <p:txBody>
          <a:bodyPr anchor="ctr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38" y="1741588"/>
            <a:ext cx="3954462" cy="257174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0"/>
          </p:nvPr>
        </p:nvSpPr>
        <p:spPr>
          <a:xfrm>
            <a:off x="4683127" y="1170682"/>
            <a:ext cx="3954461" cy="479822"/>
          </a:xfrm>
        </p:spPr>
        <p:txBody>
          <a:bodyPr anchor="ctr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1"/>
          </p:nvPr>
        </p:nvSpPr>
        <p:spPr>
          <a:xfrm>
            <a:off x="4683126" y="1741588"/>
            <a:ext cx="3954462" cy="257174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77838" y="395017"/>
            <a:ext cx="8159750" cy="597005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68969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 userDrawn="1"/>
        </p:nvSpPr>
        <p:spPr>
          <a:xfrm>
            <a:off x="512569" y="1545167"/>
            <a:ext cx="8116951" cy="1968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Helvetica Neue"/>
                <a:ea typeface="+mj-ea"/>
                <a:cs typeface="Helvetica Neue"/>
              </a:defRPr>
            </a:lvl1pPr>
          </a:lstStyle>
          <a:p>
            <a:pPr algn="ctr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41975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2203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Sing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9144000" cy="4697481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20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7839" y="390623"/>
            <a:ext cx="2998787" cy="52608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390623"/>
            <a:ext cx="5054469" cy="3905251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839" y="1019273"/>
            <a:ext cx="2987675" cy="32766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0835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7838" y="395016"/>
            <a:ext cx="8159750" cy="5970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7838" y="1171531"/>
            <a:ext cx="8159750" cy="3133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77838" y="4705350"/>
            <a:ext cx="815975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AB0D8C86-0A25-9343-A543-A22AE1C6FBAC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2138159" y="4836005"/>
            <a:ext cx="4839108" cy="162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025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</p:sldLayoutIdLst>
  <p:txStyles>
    <p:titleStyle>
      <a:lvl1pPr algn="l" defTabSz="45720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Helvetica Neue"/>
          <a:ea typeface="+mj-ea"/>
          <a:cs typeface="Helvetica Neu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Helvetica Neue"/>
          <a:ea typeface="+mn-ea"/>
          <a:cs typeface="Helvetica Neu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 Neue"/>
          <a:ea typeface="+mn-ea"/>
          <a:cs typeface="Helvetica Neu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 Neue"/>
          <a:ea typeface="+mn-ea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77838" y="619125"/>
            <a:ext cx="8159750" cy="5970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77838" y="1391246"/>
            <a:ext cx="8159750" cy="3133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7838" y="4705350"/>
            <a:ext cx="815975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77838" y="438150"/>
            <a:ext cx="815975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93396DCE-0B6C-6347-92C2-B18626F1858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269749" y="133350"/>
            <a:ext cx="604501" cy="1526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D2893B2-45A4-9446-9EC8-A4453E44A50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152445" y="4836005"/>
            <a:ext cx="4839108" cy="162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298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5D6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13D1C47-80A1-E943-97FE-F04CD5FA99A9}"/>
              </a:ext>
            </a:extLst>
          </p:cNvPr>
          <p:cNvSpPr/>
          <p:nvPr userDrawn="1"/>
        </p:nvSpPr>
        <p:spPr>
          <a:xfrm>
            <a:off x="0" y="0"/>
            <a:ext cx="9144000" cy="438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A67C188-4D66-2244-8F1D-B5E903DE7049}"/>
              </a:ext>
            </a:extLst>
          </p:cNvPr>
          <p:cNvSpPr/>
          <p:nvPr userDrawn="1"/>
        </p:nvSpPr>
        <p:spPr>
          <a:xfrm>
            <a:off x="-1" y="4697997"/>
            <a:ext cx="9144000" cy="438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48B26D4-7E6A-924E-B455-8C4BEAE7E96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269749" y="133350"/>
            <a:ext cx="604501" cy="1526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69A6EDC-4342-5844-B5C6-38617D21FCE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152445" y="4836005"/>
            <a:ext cx="4839108" cy="162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806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647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798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70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346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57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0765221"/>
      </p:ext>
    </p:extLst>
  </p:cSld>
  <p:clrMapOvr>
    <a:masterClrMapping/>
  </p:clrMapOvr>
</p:sld>
</file>

<file path=ppt/theme/theme1.xml><?xml version="1.0" encoding="utf-8"?>
<a:theme xmlns:a="http://schemas.openxmlformats.org/drawingml/2006/main" name="MCAD_THEME_2015_R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MCAD_THEME_2015_R2.thmx</Template>
  <TotalTime>3745</TotalTime>
  <Words>0</Words>
  <Application>Microsoft Macintosh PowerPoint</Application>
  <PresentationFormat>On-screen Show (16:9)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Helvetica Neue</vt:lpstr>
      <vt:lpstr>Helvetica Neue Light</vt:lpstr>
      <vt:lpstr>MCAD_THEME_2015_R2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MCAD DesignWorks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Dylan Cole</dc:creator>
  <cp:lastModifiedBy>Microsoft Office User</cp:lastModifiedBy>
  <cp:revision>35</cp:revision>
  <dcterms:created xsi:type="dcterms:W3CDTF">2015-08-31T15:29:46Z</dcterms:created>
  <dcterms:modified xsi:type="dcterms:W3CDTF">2020-01-10T17:07:52Z</dcterms:modified>
</cp:coreProperties>
</file>